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0" d="100"/>
          <a:sy n="30" d="100"/>
        </p:scale>
        <p:origin x="3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32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9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558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18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86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99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02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9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37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44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3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5FF15-30A9-49F5-BFC9-F88BE8248892}" type="datetimeFigureOut">
              <a:rPr lang="it-IT" smtClean="0"/>
              <a:t>16/07/2025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2833A-1D6E-4D60-A159-CDBD871425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387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E984613-DF2B-B019-2D5A-E80297D01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05" y="1274190"/>
            <a:ext cx="15249049" cy="124829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E49033B8-8CAC-466C-468B-DDE18EEEBE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12"/>
          <a:stretch/>
        </p:blipFill>
        <p:spPr>
          <a:xfrm>
            <a:off x="1375805" y="21418386"/>
            <a:ext cx="15249049" cy="2507399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43744354-7079-2544-87A1-05E140A47D5E}"/>
              </a:ext>
            </a:extLst>
          </p:cNvPr>
          <p:cNvSpPr txBox="1"/>
          <p:nvPr/>
        </p:nvSpPr>
        <p:spPr>
          <a:xfrm>
            <a:off x="1196886" y="4295148"/>
            <a:ext cx="16403727" cy="8463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6571"/>
              </a:lnSpc>
            </a:pPr>
            <a:r>
              <a:rPr lang="it-IT" sz="7200" b="1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Titolo Progetto: World of Structurama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4AF1879-8F1C-5373-0BD2-C340E8D81D77}"/>
              </a:ext>
            </a:extLst>
          </p:cNvPr>
          <p:cNvSpPr txBox="1"/>
          <p:nvPr/>
        </p:nvSpPr>
        <p:spPr>
          <a:xfrm>
            <a:off x="1596937" y="6252061"/>
            <a:ext cx="15027917" cy="41857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Finanziato dal Programma regionale a valere sul </a:t>
            </a: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Fondo Europeo di Sviluppo Regionale 2021/2027 di Regione Lombardia</a:t>
            </a: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PR FESR 2021-2027</a:t>
            </a:r>
          </a:p>
          <a:p>
            <a:r>
              <a:rPr lang="it-IT" sz="34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AZIONE 1.3.1. “Sostegno allo sviluppo dell’internazionalizzazione delle PMI lombarde e dell’attrazione di investimenti esteri”</a:t>
            </a:r>
          </a:p>
          <a:p>
            <a:r>
              <a:rPr lang="it-IT" sz="34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Bando: LINEA INTERNAZIONALIZZAZIONE 21-27</a:t>
            </a:r>
          </a:p>
          <a:p>
            <a:r>
              <a:rPr lang="it-IT" sz="3400" i="1" dirty="0">
                <a:latin typeface="Century Gothic" panose="020B0502020202020204" pitchFamily="34" charset="0"/>
                <a:ea typeface="Helvetica" charset="0"/>
                <a:cs typeface="Helvetica Neue Thin"/>
              </a:rPr>
              <a:t>Id Progetto:</a:t>
            </a:r>
            <a:r>
              <a:rPr lang="it-IT" sz="3400" i="1" dirty="0">
                <a:latin typeface="Century Gothic" panose="020B0502020202020204" pitchFamily="34" charset="0"/>
              </a:rPr>
              <a:t>4498909</a:t>
            </a:r>
          </a:p>
          <a:p>
            <a:r>
              <a:rPr lang="it-IT" sz="3400" i="1" dirty="0">
                <a:latin typeface="Century Gothic" panose="020B0502020202020204" pitchFamily="34" charset="0"/>
              </a:rPr>
              <a:t>Cup: E43D220000480009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636AB62-52A8-CF7E-F77C-07A4ED9FE180}"/>
              </a:ext>
            </a:extLst>
          </p:cNvPr>
          <p:cNvSpPr txBox="1"/>
          <p:nvPr/>
        </p:nvSpPr>
        <p:spPr>
          <a:xfrm>
            <a:off x="3123121" y="21798275"/>
            <a:ext cx="558545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Programma Regionale a valere sul</a:t>
            </a:r>
          </a:p>
          <a:p>
            <a:r>
              <a:rPr lang="it-IT" sz="2000" dirty="0"/>
              <a:t>Fondo Europeo di Sviluppo Regionale</a:t>
            </a:r>
          </a:p>
          <a:p>
            <a:r>
              <a:rPr lang="it-IT" sz="2000" dirty="0"/>
              <a:t>PR FESR 2021-2027</a:t>
            </a:r>
          </a:p>
          <a:p>
            <a:endParaRPr lang="it-IT" sz="2000" dirty="0"/>
          </a:p>
          <a:p>
            <a:r>
              <a:rPr lang="it-IT" sz="2000" dirty="0"/>
              <a:t>www.fesr.regione.lombardia.it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47D8754-7823-2BD0-3899-3130B6F8C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5134" y="21848121"/>
            <a:ext cx="1484772" cy="148477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CB37395-F2E2-7016-2496-3B3C9E8D4644}"/>
              </a:ext>
            </a:extLst>
          </p:cNvPr>
          <p:cNvSpPr txBox="1"/>
          <p:nvPr/>
        </p:nvSpPr>
        <p:spPr>
          <a:xfrm>
            <a:off x="1596937" y="10435926"/>
            <a:ext cx="15027917" cy="120340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Beneficiario</a:t>
            </a:r>
            <a:r>
              <a:rPr lang="it-IT" sz="3400" i="1" dirty="0">
                <a:latin typeface="Century Gothic" panose="020B0502020202020204" pitchFamily="34" charset="0"/>
              </a:rPr>
              <a:t>: STRUCTURAMA EUROPE S.R.L.</a:t>
            </a: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pPr algn="just"/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Descrizione: Il progetto, cofinanziato dal Programma Regionale FESR 2021-2027, mira ad ampliare la presenza dell’impresa sui mercati esteri attraverso un insieme coordinato di azioni: partecipazione a fiere internazionali nei paesi target, campagne di comunicazione e advertising dedicate, completo rifacimento del sito web in chiave multilingue e SEO-</a:t>
            </a:r>
            <a:r>
              <a:rPr lang="it-IT" sz="3400" dirty="0" err="1">
                <a:latin typeface="Century Gothic" panose="020B0502020202020204" pitchFamily="34" charset="0"/>
                <a:ea typeface="Helvetica" charset="0"/>
                <a:cs typeface="Helvetica Neue Medium"/>
              </a:rPr>
              <a:t>oriented</a:t>
            </a:r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 e un pacchetto di consulenze tecniche che integra e armonizza tutte le attività all’interno di un programma organico di internazionalizzazione .</a:t>
            </a: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Importo totale: € 415.290,00</a:t>
            </a: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Agevolazione concessa: € 350.000,00</a:t>
            </a: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Di cui:</a:t>
            </a: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	- finanziamento: € 280.000,00</a:t>
            </a:r>
          </a:p>
          <a:p>
            <a:r>
              <a:rPr lang="it-IT" sz="3400" dirty="0">
                <a:latin typeface="Century Gothic" panose="020B0502020202020204" pitchFamily="34" charset="0"/>
                <a:ea typeface="Helvetica" charset="0"/>
                <a:cs typeface="Helvetica Neue Medium"/>
              </a:rPr>
              <a:t>	- contributo: 70.000,00</a:t>
            </a:r>
          </a:p>
          <a:p>
            <a:endParaRPr lang="it-IT" sz="3400" dirty="0">
              <a:latin typeface="Century Gothic" panose="020B0502020202020204" pitchFamily="34" charset="0"/>
              <a:ea typeface="Helvetica" charset="0"/>
              <a:cs typeface="Helvetica Neue Medium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  <a:p>
            <a:endParaRPr lang="it-IT" sz="3400" i="1" dirty="0">
              <a:latin typeface="Century Gothic" panose="020B0502020202020204" pitchFamily="34" charset="0"/>
              <a:ea typeface="Helvetica" charset="0"/>
              <a:cs typeface="Helvetica Neue Thin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0515188-6F75-EF2D-083E-7EE9896A96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9939" y="22537897"/>
            <a:ext cx="4451888" cy="100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291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110</TotalTime>
  <Words>184</Words>
  <Application>Microsoft Office PowerPoint</Application>
  <PresentationFormat>Personalizzato</PresentationFormat>
  <Paragraphs>27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Giorgio Pier Luigi Bocca</dc:creator>
  <cp:lastModifiedBy>filippo cortellini</cp:lastModifiedBy>
  <cp:revision>16</cp:revision>
  <dcterms:created xsi:type="dcterms:W3CDTF">2023-03-14T09:17:31Z</dcterms:created>
  <dcterms:modified xsi:type="dcterms:W3CDTF">2025-07-16T15:51:19Z</dcterms:modified>
</cp:coreProperties>
</file>